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69" r:id="rId3"/>
    <p:sldId id="284" r:id="rId4"/>
    <p:sldId id="276" r:id="rId5"/>
    <p:sldId id="277" r:id="rId6"/>
    <p:sldId id="282" r:id="rId7"/>
    <p:sldId id="278" r:id="rId8"/>
    <p:sldId id="279" r:id="rId9"/>
    <p:sldId id="281" r:id="rId10"/>
    <p:sldId id="280" r:id="rId11"/>
    <p:sldId id="28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3D7C"/>
    <a:srgbClr val="C30E2E"/>
    <a:srgbClr val="DD0330"/>
    <a:srgbClr val="F9F9F9"/>
    <a:srgbClr val="F44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3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8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5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8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3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6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5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6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5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5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AB5CE-1271-42AC-8318-1E7A74794F1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41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2"/>
            <a:ext cx="12192001" cy="67167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A1EFC6-9FA5-4078-B532-15C66B4BD11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" y="-111512"/>
            <a:ext cx="12192000" cy="69695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15290C-8C09-4270-92AF-1CB59CF857B1}"/>
              </a:ext>
            </a:extLst>
          </p:cNvPr>
          <p:cNvSpPr/>
          <p:nvPr/>
        </p:nvSpPr>
        <p:spPr>
          <a:xfrm>
            <a:off x="-1916" y="2883049"/>
            <a:ext cx="12192001" cy="24835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D4E3E5-17D2-4787-B162-1695242F41E8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504" y="2383886"/>
            <a:ext cx="9144000" cy="2387600"/>
          </a:xfrm>
        </p:spPr>
        <p:txBody>
          <a:bodyPr/>
          <a:lstStyle/>
          <a:p>
            <a:r>
              <a:rPr lang="en-US" b="1" dirty="0"/>
              <a:t>Bootstrap 4</a:t>
            </a:r>
            <a:r>
              <a:rPr lang="en-US" dirty="0"/>
              <a:t> From Scratch </a:t>
            </a:r>
            <a:r>
              <a:rPr lang="en-US" sz="4800" dirty="0"/>
              <a:t>With 5 Projects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DA5993-CF50-404A-9F34-96F8BAD386A5}"/>
              </a:ext>
            </a:extLst>
          </p:cNvPr>
          <p:cNvSpPr/>
          <p:nvPr/>
        </p:nvSpPr>
        <p:spPr>
          <a:xfrm>
            <a:off x="4591262" y="384798"/>
            <a:ext cx="2787805" cy="27878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BCB46E-FAC7-4A46-9DE2-FD6F44686624}"/>
              </a:ext>
            </a:extLst>
          </p:cNvPr>
          <p:cNvSpPr/>
          <p:nvPr/>
        </p:nvSpPr>
        <p:spPr>
          <a:xfrm>
            <a:off x="18472" y="4850515"/>
            <a:ext cx="12192001" cy="516129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3204" y="4921831"/>
            <a:ext cx="9144000" cy="459296"/>
          </a:xfrm>
        </p:spPr>
        <p:txBody>
          <a:bodyPr/>
          <a:lstStyle/>
          <a:p>
            <a:r>
              <a:rPr lang="en-US" dirty="0"/>
              <a:t>Welcome To The Course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4A22A-DEFA-4868-A602-D69715E3D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27" y="1002475"/>
            <a:ext cx="1531021" cy="15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3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Project 4 - </a:t>
            </a:r>
            <a:r>
              <a:rPr lang="en-US" dirty="0" err="1"/>
              <a:t>Blogen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4A747-0434-458B-AA08-6F02D8EE3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2" y="1534602"/>
            <a:ext cx="5708185" cy="4798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4B5A0-2322-4D97-A027-864701A17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29" y="1534602"/>
            <a:ext cx="2726564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5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3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Project 5 – Portfolio Grid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D6BAD-0523-4FC8-8703-4D57386F1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4" y="1381714"/>
            <a:ext cx="5902767" cy="4923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72C8E-3173-40F4-AD0F-FEF520EF3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00" y="1381714"/>
            <a:ext cx="2464654" cy="47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2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A4B6854-45C4-4B51-A1F9-C99DE9EB816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" y="-111512"/>
            <a:ext cx="12192000" cy="696951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E6C94BE-DB7A-48FC-B19F-766B960A663D}"/>
              </a:ext>
            </a:extLst>
          </p:cNvPr>
          <p:cNvSpPr/>
          <p:nvPr/>
        </p:nvSpPr>
        <p:spPr>
          <a:xfrm>
            <a:off x="702468" y="466983"/>
            <a:ext cx="4719782" cy="4719782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" y="5497551"/>
            <a:ext cx="12192001" cy="1360449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93FBD5-8205-484B-8398-581160D96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700"/>
                    </a14:imgEffect>
                    <a14:imgEffect>
                      <a14:brightnessContrast brigh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" y="215789"/>
            <a:ext cx="5170250" cy="517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7382" y="2532201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Facebook.com/traversymedia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8802" y="3013816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Twitter.com/traversymedia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8662" y="3533270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Linkedin.com/in/bradtraversy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00" y="3049085"/>
            <a:ext cx="304762" cy="30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00" y="2544718"/>
            <a:ext cx="304762" cy="30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00" y="3558949"/>
            <a:ext cx="304762" cy="304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8145" y="1471850"/>
            <a:ext cx="172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FOLLOW BRAD: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99439" y="4330675"/>
            <a:ext cx="3142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 You</a:t>
            </a:r>
          </a:p>
          <a:p>
            <a:r>
              <a:rPr lang="en-US" sz="3600" dirty="0"/>
              <a:t>For Watching!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8ADC9-CF3A-4D2E-B186-267842C95B6B}"/>
              </a:ext>
            </a:extLst>
          </p:cNvPr>
          <p:cNvSpPr txBox="1"/>
          <p:nvPr/>
        </p:nvSpPr>
        <p:spPr>
          <a:xfrm>
            <a:off x="8429852" y="5513423"/>
            <a:ext cx="275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www.traversymedia.com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1F3102-EA50-4669-A213-8E980A876EA1}"/>
              </a:ext>
            </a:extLst>
          </p:cNvPr>
          <p:cNvSpPr txBox="1"/>
          <p:nvPr/>
        </p:nvSpPr>
        <p:spPr>
          <a:xfrm>
            <a:off x="1905315" y="2008580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Youtube.com/c/traversymedia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7DA401-E2EA-4624-B6E2-E739B6DFA3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12" y="2035133"/>
            <a:ext cx="304762" cy="3047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33FA8A-AB66-41B3-862E-FE0D32E7A0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12" y="4330675"/>
            <a:ext cx="1158940" cy="115894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699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04395" cy="47795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1"/>
                </a:solidFill>
              </a:rPr>
              <a:t>This course was designed for people that..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Know nothing about Bootstrap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Know Bootstrap 3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Know Bootstrap 4 but want to learn more and build projects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3200" i="1" dirty="0">
                <a:solidFill>
                  <a:srgbClr val="563D7C"/>
                </a:solidFill>
              </a:rPr>
              <a:t>Feel free to skip to section 6 to start the projects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Welcome To The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2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8482614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Complete Course Update: 6/2018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8BD571-4C0A-4835-B787-F8EF7BE8F85E}"/>
              </a:ext>
            </a:extLst>
          </p:cNvPr>
          <p:cNvSpPr txBox="1">
            <a:spLocks/>
          </p:cNvSpPr>
          <p:nvPr/>
        </p:nvSpPr>
        <p:spPr>
          <a:xfrm>
            <a:off x="459629" y="2086587"/>
            <a:ext cx="94557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Latest version (4.1.1)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Course Upgraded From Beta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Complete Revamp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No NPM/Gulp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8440A-FEFA-4B8B-96B4-448FD70B1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43" y="2404202"/>
            <a:ext cx="5801570" cy="27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0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You Should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8BD571-4C0A-4835-B787-F8EF7BE8F85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 HTML 5 </a:t>
            </a:r>
            <a:r>
              <a:rPr lang="en-US" sz="3600" dirty="0">
                <a:solidFill>
                  <a:schemeClr val="bg1"/>
                </a:solidFill>
              </a:rPr>
              <a:t>Basics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Basic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Very Basic </a:t>
            </a:r>
            <a:r>
              <a:rPr lang="en-US" sz="3600" b="1" dirty="0">
                <a:solidFill>
                  <a:schemeClr val="bg1"/>
                </a:solidFill>
              </a:rPr>
              <a:t>JavaScript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 Bootstrap 3 </a:t>
            </a:r>
            <a:r>
              <a:rPr lang="en-US" sz="3600" dirty="0">
                <a:solidFill>
                  <a:schemeClr val="bg1"/>
                </a:solidFill>
              </a:rPr>
              <a:t>is a plus but </a:t>
            </a:r>
            <a:r>
              <a:rPr lang="en-US" sz="3600" u="sng" dirty="0">
                <a:solidFill>
                  <a:schemeClr val="bg1"/>
                </a:solidFill>
              </a:rPr>
              <a:t>NOT</a:t>
            </a:r>
            <a:r>
              <a:rPr lang="en-US" sz="3600" dirty="0">
                <a:solidFill>
                  <a:schemeClr val="bg1"/>
                </a:solidFill>
              </a:rPr>
              <a:t> needed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What’s Included?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8BD571-4C0A-4835-B787-F8EF7BE8F85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 11 </a:t>
            </a:r>
            <a:r>
              <a:rPr lang="en-US" sz="3600" dirty="0">
                <a:solidFill>
                  <a:schemeClr val="bg1"/>
                </a:solidFill>
              </a:rPr>
              <a:t>Sections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5 – 10 </a:t>
            </a:r>
            <a:r>
              <a:rPr lang="en-US" sz="3600" dirty="0">
                <a:solidFill>
                  <a:schemeClr val="bg1"/>
                </a:solidFill>
              </a:rPr>
              <a:t>Lectures Per Section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 5 </a:t>
            </a:r>
            <a:r>
              <a:rPr lang="en-US" sz="3600" dirty="0">
                <a:solidFill>
                  <a:schemeClr val="bg1"/>
                </a:solidFill>
              </a:rPr>
              <a:t>Complete Front End Projects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All Code Included (Sandbox &amp; Finished Projects)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74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9202855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Using The Bootstrap Sandbox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8BD571-4C0A-4835-B787-F8EF7BE8F85E}"/>
              </a:ext>
            </a:extLst>
          </p:cNvPr>
          <p:cNvSpPr txBox="1">
            <a:spLocks/>
          </p:cNvSpPr>
          <p:nvPr/>
        </p:nvSpPr>
        <p:spPr>
          <a:xfrm>
            <a:off x="687084" y="1893993"/>
            <a:ext cx="614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bg1"/>
                </a:solidFill>
              </a:rPr>
              <a:t>Sections 2 - 5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  Custom Learning UI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  Code Along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  Pure HTML Start State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  Minimize Painful Typing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  Excellent Completed Resource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96C9EC-E6CC-4BDA-8803-DD9F750E8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72" y="1441531"/>
            <a:ext cx="5680364" cy="48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Project 1 - LoopLab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E1D36-23AC-42CD-8A13-1702A4DA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1" y="1757239"/>
            <a:ext cx="6717093" cy="3993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1A0E3-4EB0-4EF0-BF0A-A38905FEC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05" y="1380514"/>
            <a:ext cx="2676330" cy="49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1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Project 2 - Mizuxe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BD855-A134-4260-8B3C-C5B414B5F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282878"/>
            <a:ext cx="5761893" cy="5121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3DDBC-DA9D-4DCA-9C22-4F8B5AC4B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243" y="1353091"/>
            <a:ext cx="2698112" cy="49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2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3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Project 3 - </a:t>
            </a:r>
            <a:r>
              <a:rPr lang="en-US" dirty="0" err="1"/>
              <a:t>Glozzom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06BE2-DECF-4E39-874C-3ED82628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0" y="89699"/>
            <a:ext cx="790757" cy="7907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DB0A9B-7F63-4528-AFC7-552E7207A11F}"/>
              </a:ext>
            </a:extLst>
          </p:cNvPr>
          <p:cNvSpPr/>
          <p:nvPr/>
        </p:nvSpPr>
        <p:spPr>
          <a:xfrm>
            <a:off x="9236" y="6605194"/>
            <a:ext cx="12192001" cy="252806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C6D22-4155-481E-BD26-7AEFC41D7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45" y="1615077"/>
            <a:ext cx="5325074" cy="4456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50173-CB8F-431F-B92A-002B330AD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116" y="1328201"/>
            <a:ext cx="2456017" cy="50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3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2063</TotalTime>
  <Words>218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Bootstrap 4 From Scratch With 5 Projects</vt:lpstr>
      <vt:lpstr>Welcome To The Course</vt:lpstr>
      <vt:lpstr>Complete Course Update: 6/2018</vt:lpstr>
      <vt:lpstr>What You Should Know</vt:lpstr>
      <vt:lpstr>What’s Included?</vt:lpstr>
      <vt:lpstr>Using The Bootstrap Sandbox</vt:lpstr>
      <vt:lpstr>Project 1 - LoopLab</vt:lpstr>
      <vt:lpstr>Project 2 - Mizuxe</vt:lpstr>
      <vt:lpstr>Project 3 - Glozzom</vt:lpstr>
      <vt:lpstr>Project 4 - Blogen</vt:lpstr>
      <vt:lpstr>Project 5 – Portfolio Grid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cURL?</dc:title>
  <dc:creator>brad</dc:creator>
  <cp:lastModifiedBy>Brad Traversy</cp:lastModifiedBy>
  <cp:revision>70</cp:revision>
  <dcterms:created xsi:type="dcterms:W3CDTF">2017-05-08T10:32:22Z</dcterms:created>
  <dcterms:modified xsi:type="dcterms:W3CDTF">2018-06-06T21:12:38Z</dcterms:modified>
</cp:coreProperties>
</file>